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2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42"/>
    <p:restoredTop sz="94586"/>
  </p:normalViewPr>
  <p:slideViewPr>
    <p:cSldViewPr snapToGrid="0" snapToObjects="1">
      <p:cViewPr varScale="1">
        <p:scale>
          <a:sx n="71" d="100"/>
          <a:sy n="71" d="100"/>
        </p:scale>
        <p:origin x="200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05E3A2-C97C-D845-A8F4-3EE14483414C}" type="doc">
      <dgm:prSet loTypeId="urn:microsoft.com/office/officeart/2005/8/layout/chevron1" loCatId="" qsTypeId="urn:microsoft.com/office/officeart/2005/8/quickstyle/simple4" qsCatId="simple" csTypeId="urn:microsoft.com/office/officeart/2005/8/colors/colorful1" csCatId="colorful" phldr="1"/>
      <dgm:spPr/>
    </dgm:pt>
    <dgm:pt modelId="{5D8D48D2-D8B2-7D42-A3EF-7137B89DABB2}">
      <dgm:prSet phldrT="[Text]"/>
      <dgm:spPr/>
      <dgm:t>
        <a:bodyPr/>
        <a:lstStyle/>
        <a:p>
          <a:r>
            <a:rPr lang="en-US" dirty="0" smtClean="0"/>
            <a:t>Design in </a:t>
          </a:r>
          <a:r>
            <a:rPr lang="en-US" dirty="0" err="1" smtClean="0"/>
            <a:t>Sketchup</a:t>
          </a:r>
          <a:endParaRPr lang="en-US" dirty="0"/>
        </a:p>
      </dgm:t>
    </dgm:pt>
    <dgm:pt modelId="{E7C4455B-59D5-E94E-8CD0-CF85BA82346D}" type="parTrans" cxnId="{971AFCEE-ADC8-F849-B949-ADD396C69F85}">
      <dgm:prSet/>
      <dgm:spPr/>
      <dgm:t>
        <a:bodyPr/>
        <a:lstStyle/>
        <a:p>
          <a:endParaRPr lang="en-US"/>
        </a:p>
      </dgm:t>
    </dgm:pt>
    <dgm:pt modelId="{A947A184-BC33-D848-9E38-88CE26E757FC}" type="sibTrans" cxnId="{971AFCEE-ADC8-F849-B949-ADD396C69F85}">
      <dgm:prSet/>
      <dgm:spPr/>
      <dgm:t>
        <a:bodyPr/>
        <a:lstStyle/>
        <a:p>
          <a:endParaRPr lang="en-US"/>
        </a:p>
      </dgm:t>
    </dgm:pt>
    <dgm:pt modelId="{F4D255C0-577E-AC49-943C-9D542AB6F0F6}">
      <dgm:prSet phldrT="[Text]"/>
      <dgm:spPr/>
      <dgm:t>
        <a:bodyPr/>
        <a:lstStyle/>
        <a:p>
          <a:r>
            <a:rPr lang="en-US" dirty="0" smtClean="0"/>
            <a:t>Convert to isometric images in blender</a:t>
          </a:r>
          <a:endParaRPr lang="en-US" dirty="0"/>
        </a:p>
      </dgm:t>
    </dgm:pt>
    <dgm:pt modelId="{F7EC0D69-D9EB-804D-A401-FB6D6ECBBA5C}" type="parTrans" cxnId="{95060463-D279-314F-9057-86D952F11960}">
      <dgm:prSet/>
      <dgm:spPr/>
      <dgm:t>
        <a:bodyPr/>
        <a:lstStyle/>
        <a:p>
          <a:endParaRPr lang="en-US"/>
        </a:p>
      </dgm:t>
    </dgm:pt>
    <dgm:pt modelId="{6D9B65CD-5DC8-954F-A5EF-402700D57928}" type="sibTrans" cxnId="{95060463-D279-314F-9057-86D952F11960}">
      <dgm:prSet/>
      <dgm:spPr/>
      <dgm:t>
        <a:bodyPr/>
        <a:lstStyle/>
        <a:p>
          <a:endParaRPr lang="en-US"/>
        </a:p>
      </dgm:t>
    </dgm:pt>
    <dgm:pt modelId="{AF1CD92E-C749-D445-954A-675594934F9F}">
      <dgm:prSet phldrT="[Text]"/>
      <dgm:spPr/>
      <dgm:t>
        <a:bodyPr/>
        <a:lstStyle/>
        <a:p>
          <a:r>
            <a:rPr lang="en-US" dirty="0" smtClean="0"/>
            <a:t>Import as resources into the game</a:t>
          </a:r>
          <a:endParaRPr lang="en-US" dirty="0"/>
        </a:p>
      </dgm:t>
    </dgm:pt>
    <dgm:pt modelId="{A2406ED8-2139-C14F-B459-7AA7880AC9A5}" type="parTrans" cxnId="{19DE4053-DB3A-AD45-935F-E8CB00493D4F}">
      <dgm:prSet/>
      <dgm:spPr/>
      <dgm:t>
        <a:bodyPr/>
        <a:lstStyle/>
        <a:p>
          <a:endParaRPr lang="en-US"/>
        </a:p>
      </dgm:t>
    </dgm:pt>
    <dgm:pt modelId="{873CC845-8B8D-7842-9F7C-F1C03D99959C}" type="sibTrans" cxnId="{19DE4053-DB3A-AD45-935F-E8CB00493D4F}">
      <dgm:prSet/>
      <dgm:spPr/>
      <dgm:t>
        <a:bodyPr/>
        <a:lstStyle/>
        <a:p>
          <a:endParaRPr lang="en-US"/>
        </a:p>
      </dgm:t>
    </dgm:pt>
    <dgm:pt modelId="{A28F9528-7762-634A-A2F2-1DB804103F34}">
      <dgm:prSet/>
      <dgm:spPr/>
      <dgm:t>
        <a:bodyPr/>
        <a:lstStyle/>
        <a:p>
          <a:r>
            <a:rPr lang="en-US" dirty="0" smtClean="0"/>
            <a:t>Client side habitat designer in </a:t>
          </a:r>
          <a:r>
            <a:rPr lang="en-US" dirty="0" err="1" smtClean="0"/>
            <a:t>Phaser.js</a:t>
          </a:r>
          <a:endParaRPr lang="en-US" dirty="0"/>
        </a:p>
      </dgm:t>
    </dgm:pt>
    <dgm:pt modelId="{1B0AD9DE-E508-B141-943F-446D58282CE0}" type="parTrans" cxnId="{059089FD-8721-484B-BABC-947804041AB7}">
      <dgm:prSet/>
      <dgm:spPr/>
      <dgm:t>
        <a:bodyPr/>
        <a:lstStyle/>
        <a:p>
          <a:endParaRPr lang="en-US"/>
        </a:p>
      </dgm:t>
    </dgm:pt>
    <dgm:pt modelId="{42D013CB-FC77-5C4E-9384-A96B7A77472E}" type="sibTrans" cxnId="{059089FD-8721-484B-BABC-947804041AB7}">
      <dgm:prSet/>
      <dgm:spPr/>
      <dgm:t>
        <a:bodyPr/>
        <a:lstStyle/>
        <a:p>
          <a:endParaRPr lang="en-US"/>
        </a:p>
      </dgm:t>
    </dgm:pt>
    <dgm:pt modelId="{D41B1638-F138-B44F-9833-7C158A24D684}">
      <dgm:prSet/>
      <dgm:spPr/>
      <dgm:t>
        <a:bodyPr/>
        <a:lstStyle/>
        <a:p>
          <a:r>
            <a:rPr lang="en-US" dirty="0" smtClean="0"/>
            <a:t>Submit to a node </a:t>
          </a:r>
          <a:r>
            <a:rPr lang="en-US" dirty="0" err="1" smtClean="0"/>
            <a:t>js</a:t>
          </a:r>
          <a:r>
            <a:rPr lang="en-US" dirty="0" smtClean="0"/>
            <a:t> webserver for ranking!</a:t>
          </a:r>
          <a:endParaRPr lang="en-US" dirty="0"/>
        </a:p>
      </dgm:t>
    </dgm:pt>
    <dgm:pt modelId="{E4F197E5-0E2E-0740-9D93-1D48D170A775}" type="parTrans" cxnId="{835CCCCE-801C-7142-9572-6A0F4833E3ED}">
      <dgm:prSet/>
      <dgm:spPr/>
      <dgm:t>
        <a:bodyPr/>
        <a:lstStyle/>
        <a:p>
          <a:endParaRPr lang="en-US"/>
        </a:p>
      </dgm:t>
    </dgm:pt>
    <dgm:pt modelId="{5DFC628B-F18F-BF4B-BA9C-B412BADB5033}" type="sibTrans" cxnId="{835CCCCE-801C-7142-9572-6A0F4833E3ED}">
      <dgm:prSet/>
      <dgm:spPr/>
      <dgm:t>
        <a:bodyPr/>
        <a:lstStyle/>
        <a:p>
          <a:endParaRPr lang="en-US"/>
        </a:p>
      </dgm:t>
    </dgm:pt>
    <dgm:pt modelId="{6D63DF63-EEBB-F541-B614-B077684658C0}" type="pres">
      <dgm:prSet presAssocID="{3805E3A2-C97C-D845-A8F4-3EE14483414C}" presName="Name0" presStyleCnt="0">
        <dgm:presLayoutVars>
          <dgm:dir/>
          <dgm:animLvl val="lvl"/>
          <dgm:resizeHandles val="exact"/>
        </dgm:presLayoutVars>
      </dgm:prSet>
      <dgm:spPr/>
    </dgm:pt>
    <dgm:pt modelId="{214DA3A0-C024-1A4C-9FDF-A61FB77D3365}" type="pres">
      <dgm:prSet presAssocID="{5D8D48D2-D8B2-7D42-A3EF-7137B89DABB2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48274BE9-8CAC-694E-92D6-2C3A91BFF098}" type="pres">
      <dgm:prSet presAssocID="{A947A184-BC33-D848-9E38-88CE26E757FC}" presName="parTxOnlySpace" presStyleCnt="0"/>
      <dgm:spPr/>
    </dgm:pt>
    <dgm:pt modelId="{5EACE0D1-7888-A342-BC17-1F8A49A6C73C}" type="pres">
      <dgm:prSet presAssocID="{F4D255C0-577E-AC49-943C-9D542AB6F0F6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98F1DBFF-3C99-6F41-BACF-89910428590E}" type="pres">
      <dgm:prSet presAssocID="{6D9B65CD-5DC8-954F-A5EF-402700D57928}" presName="parTxOnlySpace" presStyleCnt="0"/>
      <dgm:spPr/>
    </dgm:pt>
    <dgm:pt modelId="{A999994F-7B23-D24C-A96E-6DD262936114}" type="pres">
      <dgm:prSet presAssocID="{AF1CD92E-C749-D445-954A-675594934F9F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109B215E-4D7C-5E46-A4DC-639CB1CCEC83}" type="pres">
      <dgm:prSet presAssocID="{873CC845-8B8D-7842-9F7C-F1C03D99959C}" presName="parTxOnlySpace" presStyleCnt="0"/>
      <dgm:spPr/>
    </dgm:pt>
    <dgm:pt modelId="{50177F9C-9392-FE49-8C0D-F95481345DF0}" type="pres">
      <dgm:prSet presAssocID="{A28F9528-7762-634A-A2F2-1DB804103F3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7D1827FB-9FA9-DF46-91EE-572983A9E382}" type="pres">
      <dgm:prSet presAssocID="{42D013CB-FC77-5C4E-9384-A96B7A77472E}" presName="parTxOnlySpace" presStyleCnt="0"/>
      <dgm:spPr/>
    </dgm:pt>
    <dgm:pt modelId="{8EEA1504-3C7A-0F45-8BAF-E22FB2EFF727}" type="pres">
      <dgm:prSet presAssocID="{D41B1638-F138-B44F-9833-7C158A24D684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6F68F26-4447-C64E-8D27-72011103652A}" type="presOf" srcId="{AF1CD92E-C749-D445-954A-675594934F9F}" destId="{A999994F-7B23-D24C-A96E-6DD262936114}" srcOrd="0" destOrd="0" presId="urn:microsoft.com/office/officeart/2005/8/layout/chevron1"/>
    <dgm:cxn modelId="{971AFCEE-ADC8-F849-B949-ADD396C69F85}" srcId="{3805E3A2-C97C-D845-A8F4-3EE14483414C}" destId="{5D8D48D2-D8B2-7D42-A3EF-7137B89DABB2}" srcOrd="0" destOrd="0" parTransId="{E7C4455B-59D5-E94E-8CD0-CF85BA82346D}" sibTransId="{A947A184-BC33-D848-9E38-88CE26E757FC}"/>
    <dgm:cxn modelId="{19DE4053-DB3A-AD45-935F-E8CB00493D4F}" srcId="{3805E3A2-C97C-D845-A8F4-3EE14483414C}" destId="{AF1CD92E-C749-D445-954A-675594934F9F}" srcOrd="2" destOrd="0" parTransId="{A2406ED8-2139-C14F-B459-7AA7880AC9A5}" sibTransId="{873CC845-8B8D-7842-9F7C-F1C03D99959C}"/>
    <dgm:cxn modelId="{EA2BB88C-A5CD-E94A-9C92-FC98C61B012D}" type="presOf" srcId="{A28F9528-7762-634A-A2F2-1DB804103F34}" destId="{50177F9C-9392-FE49-8C0D-F95481345DF0}" srcOrd="0" destOrd="0" presId="urn:microsoft.com/office/officeart/2005/8/layout/chevron1"/>
    <dgm:cxn modelId="{835CCCCE-801C-7142-9572-6A0F4833E3ED}" srcId="{3805E3A2-C97C-D845-A8F4-3EE14483414C}" destId="{D41B1638-F138-B44F-9833-7C158A24D684}" srcOrd="4" destOrd="0" parTransId="{E4F197E5-0E2E-0740-9D93-1D48D170A775}" sibTransId="{5DFC628B-F18F-BF4B-BA9C-B412BADB5033}"/>
    <dgm:cxn modelId="{9FA86510-20F0-574C-98B4-6942A37E3951}" type="presOf" srcId="{F4D255C0-577E-AC49-943C-9D542AB6F0F6}" destId="{5EACE0D1-7888-A342-BC17-1F8A49A6C73C}" srcOrd="0" destOrd="0" presId="urn:microsoft.com/office/officeart/2005/8/layout/chevron1"/>
    <dgm:cxn modelId="{95060463-D279-314F-9057-86D952F11960}" srcId="{3805E3A2-C97C-D845-A8F4-3EE14483414C}" destId="{F4D255C0-577E-AC49-943C-9D542AB6F0F6}" srcOrd="1" destOrd="0" parTransId="{F7EC0D69-D9EB-804D-A401-FB6D6ECBBA5C}" sibTransId="{6D9B65CD-5DC8-954F-A5EF-402700D57928}"/>
    <dgm:cxn modelId="{3CED3747-12BE-B64D-97D2-443F9C61A291}" type="presOf" srcId="{D41B1638-F138-B44F-9833-7C158A24D684}" destId="{8EEA1504-3C7A-0F45-8BAF-E22FB2EFF727}" srcOrd="0" destOrd="0" presId="urn:microsoft.com/office/officeart/2005/8/layout/chevron1"/>
    <dgm:cxn modelId="{059089FD-8721-484B-BABC-947804041AB7}" srcId="{3805E3A2-C97C-D845-A8F4-3EE14483414C}" destId="{A28F9528-7762-634A-A2F2-1DB804103F34}" srcOrd="3" destOrd="0" parTransId="{1B0AD9DE-E508-B141-943F-446D58282CE0}" sibTransId="{42D013CB-FC77-5C4E-9384-A96B7A77472E}"/>
    <dgm:cxn modelId="{09433E10-81E8-9E40-9BB5-811820AEA325}" type="presOf" srcId="{3805E3A2-C97C-D845-A8F4-3EE14483414C}" destId="{6D63DF63-EEBB-F541-B614-B077684658C0}" srcOrd="0" destOrd="0" presId="urn:microsoft.com/office/officeart/2005/8/layout/chevron1"/>
    <dgm:cxn modelId="{BE31FD5D-2603-DF47-B0A6-AD6864726840}" type="presOf" srcId="{5D8D48D2-D8B2-7D42-A3EF-7137B89DABB2}" destId="{214DA3A0-C024-1A4C-9FDF-A61FB77D3365}" srcOrd="0" destOrd="0" presId="urn:microsoft.com/office/officeart/2005/8/layout/chevron1"/>
    <dgm:cxn modelId="{0BC76719-1301-194C-A25D-6501046294ED}" type="presParOf" srcId="{6D63DF63-EEBB-F541-B614-B077684658C0}" destId="{214DA3A0-C024-1A4C-9FDF-A61FB77D3365}" srcOrd="0" destOrd="0" presId="urn:microsoft.com/office/officeart/2005/8/layout/chevron1"/>
    <dgm:cxn modelId="{F8F4C567-EE0D-4043-92EE-8121CA2AF659}" type="presParOf" srcId="{6D63DF63-EEBB-F541-B614-B077684658C0}" destId="{48274BE9-8CAC-694E-92D6-2C3A91BFF098}" srcOrd="1" destOrd="0" presId="urn:microsoft.com/office/officeart/2005/8/layout/chevron1"/>
    <dgm:cxn modelId="{96AE5EB6-5FAF-9B42-A9D5-A650C82D86BD}" type="presParOf" srcId="{6D63DF63-EEBB-F541-B614-B077684658C0}" destId="{5EACE0D1-7888-A342-BC17-1F8A49A6C73C}" srcOrd="2" destOrd="0" presId="urn:microsoft.com/office/officeart/2005/8/layout/chevron1"/>
    <dgm:cxn modelId="{E2E880C6-2E18-AA4E-A04A-96FD15880970}" type="presParOf" srcId="{6D63DF63-EEBB-F541-B614-B077684658C0}" destId="{98F1DBFF-3C99-6F41-BACF-89910428590E}" srcOrd="3" destOrd="0" presId="urn:microsoft.com/office/officeart/2005/8/layout/chevron1"/>
    <dgm:cxn modelId="{3F2783D9-0745-834B-A079-F9E4D14EDBED}" type="presParOf" srcId="{6D63DF63-EEBB-F541-B614-B077684658C0}" destId="{A999994F-7B23-D24C-A96E-6DD262936114}" srcOrd="4" destOrd="0" presId="urn:microsoft.com/office/officeart/2005/8/layout/chevron1"/>
    <dgm:cxn modelId="{B1DA957B-BA94-3144-ADBB-CB8CC387A2C3}" type="presParOf" srcId="{6D63DF63-EEBB-F541-B614-B077684658C0}" destId="{109B215E-4D7C-5E46-A4DC-639CB1CCEC83}" srcOrd="5" destOrd="0" presId="urn:microsoft.com/office/officeart/2005/8/layout/chevron1"/>
    <dgm:cxn modelId="{A9D56924-B829-AF4C-9F74-AFFA69E9478B}" type="presParOf" srcId="{6D63DF63-EEBB-F541-B614-B077684658C0}" destId="{50177F9C-9392-FE49-8C0D-F95481345DF0}" srcOrd="6" destOrd="0" presId="urn:microsoft.com/office/officeart/2005/8/layout/chevron1"/>
    <dgm:cxn modelId="{2181CBD3-51CB-8546-A195-182D991CB097}" type="presParOf" srcId="{6D63DF63-EEBB-F541-B614-B077684658C0}" destId="{7D1827FB-9FA9-DF46-91EE-572983A9E382}" srcOrd="7" destOrd="0" presId="urn:microsoft.com/office/officeart/2005/8/layout/chevron1"/>
    <dgm:cxn modelId="{F57A1D35-2683-1F44-93B6-DF830BDECF9C}" type="presParOf" srcId="{6D63DF63-EEBB-F541-B614-B077684658C0}" destId="{8EEA1504-3C7A-0F45-8BAF-E22FB2EFF727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4DA3A0-C024-1A4C-9FDF-A61FB77D3365}">
      <dsp:nvSpPr>
        <dsp:cNvPr id="0" name=""/>
        <dsp:cNvSpPr/>
      </dsp:nvSpPr>
      <dsp:spPr>
        <a:xfrm>
          <a:off x="2908" y="0"/>
          <a:ext cx="2588355" cy="989557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Design in </a:t>
          </a:r>
          <a:r>
            <a:rPr lang="en-US" sz="1700" kern="1200" dirty="0" err="1" smtClean="0"/>
            <a:t>Sketchup</a:t>
          </a:r>
          <a:endParaRPr lang="en-US" sz="1700" kern="1200" dirty="0"/>
        </a:p>
      </dsp:txBody>
      <dsp:txXfrm>
        <a:off x="497687" y="0"/>
        <a:ext cx="1598798" cy="989557"/>
      </dsp:txXfrm>
    </dsp:sp>
    <dsp:sp modelId="{5EACE0D1-7888-A342-BC17-1F8A49A6C73C}">
      <dsp:nvSpPr>
        <dsp:cNvPr id="0" name=""/>
        <dsp:cNvSpPr/>
      </dsp:nvSpPr>
      <dsp:spPr>
        <a:xfrm>
          <a:off x="2332428" y="0"/>
          <a:ext cx="2588355" cy="989557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Convert to isometric images in blender</a:t>
          </a:r>
          <a:endParaRPr lang="en-US" sz="1700" kern="1200" dirty="0"/>
        </a:p>
      </dsp:txBody>
      <dsp:txXfrm>
        <a:off x="2827207" y="0"/>
        <a:ext cx="1598798" cy="989557"/>
      </dsp:txXfrm>
    </dsp:sp>
    <dsp:sp modelId="{A999994F-7B23-D24C-A96E-6DD262936114}">
      <dsp:nvSpPr>
        <dsp:cNvPr id="0" name=""/>
        <dsp:cNvSpPr/>
      </dsp:nvSpPr>
      <dsp:spPr>
        <a:xfrm>
          <a:off x="4661948" y="0"/>
          <a:ext cx="2588355" cy="989557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Import as resources into the game</a:t>
          </a:r>
          <a:endParaRPr lang="en-US" sz="1700" kern="1200" dirty="0"/>
        </a:p>
      </dsp:txBody>
      <dsp:txXfrm>
        <a:off x="5156727" y="0"/>
        <a:ext cx="1598798" cy="989557"/>
      </dsp:txXfrm>
    </dsp:sp>
    <dsp:sp modelId="{50177F9C-9392-FE49-8C0D-F95481345DF0}">
      <dsp:nvSpPr>
        <dsp:cNvPr id="0" name=""/>
        <dsp:cNvSpPr/>
      </dsp:nvSpPr>
      <dsp:spPr>
        <a:xfrm>
          <a:off x="6991468" y="0"/>
          <a:ext cx="2588355" cy="98955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Client side habitat designer in </a:t>
          </a:r>
          <a:r>
            <a:rPr lang="en-US" sz="1700" kern="1200" dirty="0" err="1" smtClean="0"/>
            <a:t>Phaser.js</a:t>
          </a:r>
          <a:endParaRPr lang="en-US" sz="1700" kern="1200" dirty="0"/>
        </a:p>
      </dsp:txBody>
      <dsp:txXfrm>
        <a:off x="7486247" y="0"/>
        <a:ext cx="1598798" cy="989557"/>
      </dsp:txXfrm>
    </dsp:sp>
    <dsp:sp modelId="{8EEA1504-3C7A-0F45-8BAF-E22FB2EFF727}">
      <dsp:nvSpPr>
        <dsp:cNvPr id="0" name=""/>
        <dsp:cNvSpPr/>
      </dsp:nvSpPr>
      <dsp:spPr>
        <a:xfrm>
          <a:off x="9320988" y="0"/>
          <a:ext cx="2588355" cy="989557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Submit to a node </a:t>
          </a:r>
          <a:r>
            <a:rPr lang="en-US" sz="1700" kern="1200" dirty="0" err="1" smtClean="0"/>
            <a:t>js</a:t>
          </a:r>
          <a:r>
            <a:rPr lang="en-US" sz="1700" kern="1200" dirty="0" smtClean="0"/>
            <a:t> webserver for ranking!</a:t>
          </a:r>
          <a:endParaRPr lang="en-US" sz="1700" kern="1200" dirty="0"/>
        </a:p>
      </dsp:txBody>
      <dsp:txXfrm>
        <a:off x="9815767" y="0"/>
        <a:ext cx="1598798" cy="9895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tiff>
</file>

<file path=ppt/media/image12.tiff>
</file>

<file path=ppt/media/image13.png>
</file>

<file path=ppt/media/image14.tiff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47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67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794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756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725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23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81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96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912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352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0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13A3E-118B-D44A-9C91-176998D283E5}" type="datetimeFigureOut">
              <a:rPr lang="en-US" smtClean="0"/>
              <a:t>4/30/17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EB9D8-CFDC-8D4A-AC88-4F35D18D8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402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1" Type="http://schemas.microsoft.com/office/2007/relationships/diagramDrawing" Target="../diagrams/drawing1.xml"/><Relationship Id="rId12" Type="http://schemas.openxmlformats.org/officeDocument/2006/relationships/image" Target="../media/image8.png"/><Relationship Id="rId13" Type="http://schemas.openxmlformats.org/officeDocument/2006/relationships/image" Target="../media/image9.tiff"/><Relationship Id="rId14" Type="http://schemas.openxmlformats.org/officeDocument/2006/relationships/image" Target="../media/image10.tiff"/><Relationship Id="rId15" Type="http://schemas.openxmlformats.org/officeDocument/2006/relationships/image" Target="../media/image11.tiff"/><Relationship Id="rId16" Type="http://schemas.openxmlformats.org/officeDocument/2006/relationships/image" Target="../media/image12.tiff"/><Relationship Id="rId1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diagramData" Target="../diagrams/data1.xml"/><Relationship Id="rId8" Type="http://schemas.openxmlformats.org/officeDocument/2006/relationships/diagramLayout" Target="../diagrams/layout1.xml"/><Relationship Id="rId9" Type="http://schemas.openxmlformats.org/officeDocument/2006/relationships/diagramQuickStyle" Target="../diagrams/quickStyle1.xml"/><Relationship Id="rId10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56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HabSDK</a:t>
            </a:r>
            <a:endParaRPr lang="en-US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48416" y="3294291"/>
            <a:ext cx="5695167" cy="431343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b="1" dirty="0" smtClean="0">
                <a:solidFill>
                  <a:schemeClr val="bg1"/>
                </a:solidFill>
              </a:rPr>
              <a:t>Hab</a:t>
            </a:r>
            <a:r>
              <a:rPr lang="en-US" dirty="0" smtClean="0">
                <a:solidFill>
                  <a:schemeClr val="bg1"/>
                </a:solidFill>
              </a:rPr>
              <a:t>itat </a:t>
            </a:r>
            <a:r>
              <a:rPr lang="en-US" b="1" dirty="0" smtClean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pace </a:t>
            </a:r>
            <a:r>
              <a:rPr lang="en-US" b="1" dirty="0" smtClean="0">
                <a:solidFill>
                  <a:schemeClr val="bg1"/>
                </a:solidFill>
              </a:rPr>
              <a:t>D</a:t>
            </a:r>
            <a:r>
              <a:rPr lang="en-US" dirty="0" smtClean="0">
                <a:solidFill>
                  <a:schemeClr val="bg1"/>
                </a:solidFill>
              </a:rPr>
              <a:t>esign </a:t>
            </a:r>
            <a:r>
              <a:rPr lang="en-US" b="1" dirty="0" err="1" smtClean="0">
                <a:solidFill>
                  <a:schemeClr val="bg1"/>
                </a:solidFill>
              </a:rPr>
              <a:t>K</a:t>
            </a:r>
            <a:r>
              <a:rPr lang="en-US" dirty="0" err="1" smtClean="0">
                <a:solidFill>
                  <a:schemeClr val="bg1"/>
                </a:solidFill>
              </a:rPr>
              <a:t>ompetition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918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Uses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4800" dirty="0" smtClean="0"/>
              <a:t>Design and optimize the layouts (as the challenge suggests!)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800" dirty="0" smtClean="0"/>
              <a:t>Crowdsourcing a solution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800" dirty="0" smtClean="0"/>
              <a:t>Educational tool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3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 smtClean="0"/>
              <a:t>Further Steps</a:t>
            </a:r>
            <a:endParaRPr lang="en-US" sz="7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 smtClean="0"/>
              <a:t>Improve the resources library</a:t>
            </a:r>
          </a:p>
          <a:p>
            <a:r>
              <a:rPr lang="en-US" sz="4800" dirty="0" smtClean="0"/>
              <a:t>Improve the metrics</a:t>
            </a:r>
          </a:p>
          <a:p>
            <a:r>
              <a:rPr lang="en-US" sz="4800" dirty="0" smtClean="0"/>
              <a:t>Reduce the percentage of bugs to less that 100% (reach pre-alpha)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70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"/>
            <a:ext cx="12192000" cy="65756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HabSDK</a:t>
            </a:r>
            <a:endParaRPr lang="en-US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48416" y="3294291"/>
            <a:ext cx="5695167" cy="1976956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b="1" dirty="0" smtClean="0">
                <a:solidFill>
                  <a:schemeClr val="bg1"/>
                </a:solidFill>
              </a:rPr>
              <a:t>Hab</a:t>
            </a:r>
            <a:r>
              <a:rPr lang="en-US" dirty="0" smtClean="0">
                <a:solidFill>
                  <a:schemeClr val="bg1"/>
                </a:solidFill>
              </a:rPr>
              <a:t>itat </a:t>
            </a:r>
            <a:r>
              <a:rPr lang="en-US" b="1" dirty="0" smtClean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pace </a:t>
            </a:r>
            <a:r>
              <a:rPr lang="en-US" b="1" dirty="0" smtClean="0">
                <a:solidFill>
                  <a:schemeClr val="bg1"/>
                </a:solidFill>
              </a:rPr>
              <a:t>D</a:t>
            </a:r>
            <a:r>
              <a:rPr lang="en-US" dirty="0" smtClean="0">
                <a:solidFill>
                  <a:schemeClr val="bg1"/>
                </a:solidFill>
              </a:rPr>
              <a:t>esign </a:t>
            </a:r>
            <a:r>
              <a:rPr lang="en-US" b="1" dirty="0" err="1" smtClean="0">
                <a:solidFill>
                  <a:schemeClr val="bg1"/>
                </a:solidFill>
              </a:rPr>
              <a:t>K</a:t>
            </a:r>
            <a:r>
              <a:rPr lang="en-US" dirty="0" err="1" smtClean="0">
                <a:solidFill>
                  <a:schemeClr val="bg1"/>
                </a:solidFill>
              </a:rPr>
              <a:t>ompetition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Source: </a:t>
            </a:r>
            <a:r>
              <a:rPr lang="en-US" dirty="0" err="1" smtClean="0">
                <a:solidFill>
                  <a:schemeClr val="bg1"/>
                </a:solidFill>
              </a:rPr>
              <a:t>www.github.com</a:t>
            </a:r>
            <a:r>
              <a:rPr lang="en-US" dirty="0" smtClean="0">
                <a:solidFill>
                  <a:schemeClr val="bg1"/>
                </a:solidFill>
              </a:rPr>
              <a:t>/</a:t>
            </a:r>
            <a:r>
              <a:rPr lang="en-US" dirty="0" err="1" smtClean="0">
                <a:solidFill>
                  <a:schemeClr val="bg1"/>
                </a:solidFill>
              </a:rPr>
              <a:t>habsdk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Space Apps Team: </a:t>
            </a:r>
            <a:r>
              <a:rPr lang="en-US" b="1" dirty="0">
                <a:solidFill>
                  <a:schemeClr val="bg1"/>
                </a:solidFill>
              </a:rPr>
              <a:t>https://</a:t>
            </a:r>
            <a:r>
              <a:rPr lang="en-US" b="1" dirty="0" err="1">
                <a:solidFill>
                  <a:schemeClr val="bg1"/>
                </a:solidFill>
              </a:rPr>
              <a:t>tinyurl.com</a:t>
            </a:r>
            <a:r>
              <a:rPr lang="en-US" b="1" dirty="0">
                <a:solidFill>
                  <a:schemeClr val="bg1"/>
                </a:solidFill>
              </a:rPr>
              <a:t>/</a:t>
            </a:r>
            <a:r>
              <a:rPr lang="en-US" b="1" dirty="0" err="1">
                <a:solidFill>
                  <a:schemeClr val="bg1"/>
                </a:solidFill>
              </a:rPr>
              <a:t>habsdk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96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Challenge: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11038" cy="4351338"/>
          </a:xfrm>
        </p:spPr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esign a layout for the habitation area that would accommodate all the activities that take place inside it.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1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Designing is hard. Other people should do it.</a:t>
            </a:r>
          </a:p>
          <a:p>
            <a:r>
              <a:rPr lang="en-US" dirty="0" smtClean="0"/>
              <a:t>Create a crowdsourcing game</a:t>
            </a:r>
          </a:p>
          <a:p>
            <a:pPr lvl="1"/>
            <a:r>
              <a:rPr lang="en-US" dirty="0" smtClean="0"/>
              <a:t>Allow users to design the habitat using a large library of components</a:t>
            </a:r>
          </a:p>
          <a:p>
            <a:pPr lvl="2"/>
            <a:r>
              <a:rPr lang="en-US" dirty="0" smtClean="0"/>
              <a:t>Like beds, food preparation, toilets, treadmill (</a:t>
            </a:r>
            <a:r>
              <a:rPr lang="en-US" dirty="0" err="1" smtClean="0">
                <a:solidFill>
                  <a:schemeClr val="tx1">
                    <a:lumMod val="65000"/>
                  </a:schemeClr>
                </a:solidFill>
              </a:rPr>
              <a:t>bluemix</a:t>
            </a:r>
            <a:r>
              <a:rPr lang="en-US" dirty="0" smtClean="0">
                <a:solidFill>
                  <a:schemeClr val="tx1">
                    <a:lumMod val="65000"/>
                  </a:schemeClr>
                </a:solidFill>
              </a:rPr>
              <a:t> servers, four poster bed, incinerator, kettle, sofa)</a:t>
            </a:r>
            <a:endParaRPr lang="en-US" dirty="0" smtClean="0"/>
          </a:p>
          <a:p>
            <a:pPr lvl="1"/>
            <a:r>
              <a:rPr lang="en-US" dirty="0" smtClean="0"/>
              <a:t>Rate the design using metrics, </a:t>
            </a:r>
          </a:p>
          <a:p>
            <a:pPr lvl="2"/>
            <a:r>
              <a:rPr lang="en-US" dirty="0" smtClean="0"/>
              <a:t>like overall weight, power consumption, </a:t>
            </a:r>
            <a:r>
              <a:rPr lang="en-US" dirty="0" smtClean="0">
                <a:solidFill>
                  <a:schemeClr val="tx1">
                    <a:lumMod val="65000"/>
                  </a:schemeClr>
                </a:solidFill>
              </a:rPr>
              <a:t>(sanity, number of toilets, hipster-ness, moisture, flammability)</a:t>
            </a:r>
          </a:p>
          <a:p>
            <a:pPr lvl="1"/>
            <a:r>
              <a:rPr lang="en-US" dirty="0" smtClean="0"/>
              <a:t>Create a website for designs</a:t>
            </a:r>
          </a:p>
          <a:p>
            <a:pPr lvl="2"/>
            <a:r>
              <a:rPr lang="en-US" dirty="0" smtClean="0"/>
              <a:t>designs can be submitted, viewed and ranked.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947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60731"/>
            <a:ext cx="10515600" cy="13120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600" dirty="0" err="1" smtClean="0"/>
              <a:t>habsdk.co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72529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063" y="2807244"/>
            <a:ext cx="6951280" cy="40583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3047" y="2728478"/>
            <a:ext cx="2888250" cy="38642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582" y="2728478"/>
            <a:ext cx="2704576" cy="330060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712" y="2728478"/>
            <a:ext cx="1014892" cy="44655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604" y="2715031"/>
            <a:ext cx="767628" cy="4465528"/>
          </a:xfrm>
          <a:prstGeom prst="rect">
            <a:avLst/>
          </a:prstGeom>
        </p:spPr>
      </p:pic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335697928"/>
              </p:ext>
            </p:extLst>
          </p:nvPr>
        </p:nvGraphicFramePr>
        <p:xfrm>
          <a:off x="139874" y="1402915"/>
          <a:ext cx="11912252" cy="9895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7" name="Picture 16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932" y="2712540"/>
            <a:ext cx="4120656" cy="413955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584141" y="174477"/>
            <a:ext cx="1355911" cy="116046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022472" y="330731"/>
            <a:ext cx="1384218" cy="84795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32821" y="411034"/>
            <a:ext cx="790761" cy="85642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906002" y="137351"/>
            <a:ext cx="1584143" cy="140378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986" y="137351"/>
            <a:ext cx="891735" cy="124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03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lot to get done in the time</a:t>
            </a:r>
          </a:p>
          <a:p>
            <a:r>
              <a:rPr lang="en-US" dirty="0" smtClean="0"/>
              <a:t>We all hate </a:t>
            </a:r>
            <a:r>
              <a:rPr lang="en-US" dirty="0" err="1" smtClean="0"/>
              <a:t>Javascript</a:t>
            </a:r>
            <a:r>
              <a:rPr lang="en-US" dirty="0" smtClean="0"/>
              <a:t> and always seem to forget</a:t>
            </a:r>
          </a:p>
          <a:p>
            <a:r>
              <a:rPr lang="en-US" dirty="0" smtClean="0"/>
              <a:t>Too many toilets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377" y="3271371"/>
            <a:ext cx="2374900" cy="3327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277" y="2984500"/>
            <a:ext cx="2374900" cy="3327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588" y="2917032"/>
            <a:ext cx="2374900" cy="3327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354" y="1253332"/>
            <a:ext cx="2374900" cy="3327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249" y="1253332"/>
            <a:ext cx="2374900" cy="3327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9009" y="3077908"/>
            <a:ext cx="2374900" cy="3327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3173" y="387748"/>
            <a:ext cx="2374900" cy="3327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522" y="365125"/>
            <a:ext cx="23749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58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9" y="0"/>
            <a:ext cx="121584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376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17" y="0"/>
            <a:ext cx="117399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66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21" y="0"/>
            <a:ext cx="11746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86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82</TotalTime>
  <Words>227</Words>
  <Application>Microsoft Macintosh PowerPoint</Application>
  <PresentationFormat>Widescreen</PresentationFormat>
  <Paragraphs>36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HabSDK</vt:lpstr>
      <vt:lpstr>The Challenge: </vt:lpstr>
      <vt:lpstr>The solution</vt:lpstr>
      <vt:lpstr>PowerPoint Presentation</vt:lpstr>
      <vt:lpstr>PowerPoint Presentation</vt:lpstr>
      <vt:lpstr>Problems</vt:lpstr>
      <vt:lpstr>PowerPoint Presentation</vt:lpstr>
      <vt:lpstr>PowerPoint Presentation</vt:lpstr>
      <vt:lpstr>PowerPoint Presentation</vt:lpstr>
      <vt:lpstr>Uses</vt:lpstr>
      <vt:lpstr>Further Steps</vt:lpstr>
      <vt:lpstr>HabSDK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HabSDK</dc:title>
  <dc:creator>Ben Oxley</dc:creator>
  <cp:lastModifiedBy>Ben Oxley</cp:lastModifiedBy>
  <cp:revision>8</cp:revision>
  <dcterms:created xsi:type="dcterms:W3CDTF">2017-04-30T14:05:30Z</dcterms:created>
  <dcterms:modified xsi:type="dcterms:W3CDTF">2017-04-30T15:28:24Z</dcterms:modified>
</cp:coreProperties>
</file>

<file path=docProps/thumbnail.jpeg>
</file>